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84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32.png" ContentType="image/png"/>
  <Override PartName="/ppt/media/image31.png" ContentType="image/png"/>
  <Override PartName="/ppt/media/image29.png" ContentType="image/png"/>
  <Override PartName="/ppt/media/image28.png" ContentType="image/png"/>
  <Override PartName="/ppt/media/image27.jpeg" ContentType="image/jpeg"/>
  <Override PartName="/ppt/media/image26.png" ContentType="image/png"/>
  <Override PartName="/ppt/media/image25.png" ContentType="image/png"/>
  <Override PartName="/ppt/media/image24.jpeg" ContentType="image/jpe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0.jpeg" ContentType="image/jpe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33.jpeg" ContentType="image/jpe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sldIdLst>
    <p:sldId id="256" r:id="rId9"/>
    <p:sldId id="257" r:id="rId10"/>
    <p:sldId id="258" r:id="rId11"/>
    <p:sldId id="259" r:id="rId12"/>
    <p:sldId id="260" r:id="rId13"/>
    <p:sldId id="261" r:id="rId14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" Target="slides/slide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Relationship Id="rId13" Type="http://schemas.openxmlformats.org/officeDocument/2006/relationships/slide" Target="slides/slide5.xml"/><Relationship Id="rId14" Type="http://schemas.openxmlformats.org/officeDocument/2006/relationships/slide" Target="slides/slide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png"/><Relationship Id="rId3" Type="http://schemas.openxmlformats.org/officeDocument/2006/relationships/image" Target="../media/image11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6" name="" descr=""/>
          <p:cNvPicPr/>
          <p:nvPr/>
        </p:nvPicPr>
        <p:blipFill>
          <a:blip r:embed="rId2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  <p:pic>
        <p:nvPicPr>
          <p:cNvPr id="37" name="" descr=""/>
          <p:cNvPicPr/>
          <p:nvPr/>
        </p:nvPicPr>
        <p:blipFill>
          <a:blip r:embed="rId3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ubTitle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8080" cy="807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5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3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subTitle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8080" cy="807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  <p:pic>
        <p:nvPicPr>
          <p:cNvPr id="112" name="" descr=""/>
          <p:cNvPicPr/>
          <p:nvPr/>
        </p:nvPicPr>
        <p:blipFill>
          <a:blip r:embed="rId3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subTitle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8080" cy="807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5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2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  <p:pic>
        <p:nvPicPr>
          <p:cNvPr id="150" name="" descr=""/>
          <p:cNvPicPr/>
          <p:nvPr/>
        </p:nvPicPr>
        <p:blipFill>
          <a:blip r:embed="rId3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subTitle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8080" cy="807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4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PlaceHolder 5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8080" cy="807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2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3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subTitle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8080" cy="807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PlaceHolder 4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PlaceHolder 5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" descr=""/>
          <p:cNvPicPr/>
          <p:nvPr/>
        </p:nvPicPr>
        <p:blipFill>
          <a:blip r:embed="rId2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3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8080" cy="80712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6404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1812600" y="29635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3" name="" descr=""/>
          <p:cNvPicPr/>
          <p:nvPr/>
        </p:nvPicPr>
        <p:blipFill>
          <a:blip r:embed="rId2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  <p:pic>
        <p:nvPicPr>
          <p:cNvPr id="264" name="" descr=""/>
          <p:cNvPicPr/>
          <p:nvPr/>
        </p:nvPicPr>
        <p:blipFill>
          <a:blip r:embed="rId3"/>
          <a:stretch/>
        </p:blipFill>
        <p:spPr>
          <a:xfrm>
            <a:off x="4198320" y="2651760"/>
            <a:ext cx="746640" cy="59580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40400" y="2652120"/>
            <a:ext cx="269280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812600" y="2963520"/>
            <a:ext cx="5518080" cy="2840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6" descr=""/>
          <p:cNvPicPr/>
          <p:nvPr/>
        </p:nvPicPr>
        <p:blipFill>
          <a:blip r:embed="rId2"/>
          <a:stretch/>
        </p:blipFill>
        <p:spPr>
          <a:xfrm>
            <a:off x="0" y="0"/>
            <a:ext cx="8997840" cy="51328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sldNum"/>
          </p:nvPr>
        </p:nvSpPr>
        <p:spPr>
          <a:xfrm>
            <a:off x="4475880" y="4879080"/>
            <a:ext cx="185040" cy="191520"/>
          </a:xfrm>
          <a:prstGeom prst="rect">
            <a:avLst/>
          </a:prstGeom>
        </p:spPr>
        <p:txBody>
          <a:bodyPr lIns="26640" rIns="26640" tIns="26640" bIns="26640"/>
          <a:p>
            <a:pPr algn="ctr">
              <a:lnSpc>
                <a:spcPct val="100000"/>
              </a:lnSpc>
            </a:pPr>
            <a:fld id="{0F6B1A14-751E-4E6F-97DD-73C75FDA24AB}" type="slidenum"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0" y="493200"/>
            <a:ext cx="37800" cy="475920"/>
          </a:xfrm>
          <a:prstGeom prst="rect">
            <a:avLst/>
          </a:prstGeom>
          <a:solidFill>
            <a:srgbClr val="02b4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PlaceHolder 2"/>
          <p:cNvSpPr>
            <a:spLocks noGrp="1"/>
          </p:cNvSpPr>
          <p:nvPr>
            <p:ph type="title"/>
          </p:nvPr>
        </p:nvSpPr>
        <p:spPr>
          <a:xfrm>
            <a:off x="311760" y="444960"/>
            <a:ext cx="8520120" cy="572400"/>
          </a:xfrm>
          <a:prstGeom prst="rect">
            <a:avLst/>
          </a:prstGeom>
        </p:spPr>
        <p:txBody>
          <a:bodyPr tIns="91440" bIns="9144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11760" y="1152360"/>
            <a:ext cx="8520120" cy="319032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Shape 90" descr=""/>
          <p:cNvPicPr/>
          <p:nvPr/>
        </p:nvPicPr>
        <p:blipFill>
          <a:blip r:embed="rId2"/>
          <a:stretch/>
        </p:blipFill>
        <p:spPr>
          <a:xfrm>
            <a:off x="0" y="0"/>
            <a:ext cx="8997840" cy="5132880"/>
          </a:xfrm>
          <a:prstGeom prst="rect">
            <a:avLst/>
          </a:prstGeom>
          <a:ln>
            <a:noFill/>
          </a:ln>
        </p:spPr>
      </p:pic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sldNum"/>
          </p:nvPr>
        </p:nvSpPr>
        <p:spPr>
          <a:xfrm>
            <a:off x="4475880" y="4879080"/>
            <a:ext cx="185040" cy="191520"/>
          </a:xfrm>
          <a:prstGeom prst="rect">
            <a:avLst/>
          </a:prstGeom>
        </p:spPr>
        <p:txBody>
          <a:bodyPr lIns="26640" rIns="26640" tIns="26640" bIns="26640"/>
          <a:p>
            <a:pPr algn="ctr">
              <a:lnSpc>
                <a:spcPct val="100000"/>
              </a:lnSpc>
            </a:pPr>
            <a:fld id="{1E88D174-E8CF-4D0F-8A00-0A164A18BBD5}" type="slidenum"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Shape 143" descr=""/>
          <p:cNvPicPr/>
          <p:nvPr/>
        </p:nvPicPr>
        <p:blipFill>
          <a:blip r:embed="rId2"/>
          <a:stretch/>
        </p:blipFill>
        <p:spPr>
          <a:xfrm>
            <a:off x="0" y="0"/>
            <a:ext cx="8997840" cy="5132880"/>
          </a:xfrm>
          <a:prstGeom prst="rect">
            <a:avLst/>
          </a:prstGeom>
          <a:ln>
            <a:noFill/>
          </a:ln>
        </p:spPr>
      </p:pic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sldNum"/>
          </p:nvPr>
        </p:nvSpPr>
        <p:spPr>
          <a:xfrm>
            <a:off x="4475880" y="4879080"/>
            <a:ext cx="185040" cy="191520"/>
          </a:xfrm>
          <a:prstGeom prst="rect">
            <a:avLst/>
          </a:prstGeom>
        </p:spPr>
        <p:txBody>
          <a:bodyPr lIns="26640" rIns="26640" tIns="26640" bIns="26640"/>
          <a:p>
            <a:pPr algn="ctr">
              <a:lnSpc>
                <a:spcPct val="100000"/>
              </a:lnSpc>
            </a:pPr>
            <a:fld id="{651C83F8-CD4E-4028-9E65-A40D372041F2}" type="slidenum"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96" descr=""/>
          <p:cNvPicPr/>
          <p:nvPr/>
        </p:nvPicPr>
        <p:blipFill>
          <a:blip r:embed="rId2"/>
          <a:stretch/>
        </p:blipFill>
        <p:spPr>
          <a:xfrm>
            <a:off x="0" y="0"/>
            <a:ext cx="8997840" cy="5132880"/>
          </a:xfrm>
          <a:prstGeom prst="rect">
            <a:avLst/>
          </a:prstGeom>
          <a:ln>
            <a:noFill/>
          </a:ln>
        </p:spPr>
      </p:pic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sldNum"/>
          </p:nvPr>
        </p:nvSpPr>
        <p:spPr>
          <a:xfrm>
            <a:off x="4475880" y="4879080"/>
            <a:ext cx="185040" cy="191520"/>
          </a:xfrm>
          <a:prstGeom prst="rect">
            <a:avLst/>
          </a:prstGeom>
        </p:spPr>
        <p:txBody>
          <a:bodyPr lIns="26640" rIns="26640" tIns="26640" bIns="26640"/>
          <a:p>
            <a:pPr algn="ctr">
              <a:lnSpc>
                <a:spcPct val="100000"/>
              </a:lnSpc>
            </a:pPr>
            <a:fld id="{7BCFF71E-EBA3-4A3F-BDDA-F561E57B9735}" type="slidenum"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249" descr=""/>
          <p:cNvPicPr/>
          <p:nvPr/>
        </p:nvPicPr>
        <p:blipFill>
          <a:blip r:embed="rId2"/>
          <a:stretch/>
        </p:blipFill>
        <p:spPr>
          <a:xfrm>
            <a:off x="0" y="0"/>
            <a:ext cx="8997840" cy="5132880"/>
          </a:xfrm>
          <a:prstGeom prst="rect">
            <a:avLst/>
          </a:prstGeom>
          <a:ln>
            <a:noFill/>
          </a:ln>
        </p:spPr>
      </p:pic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sldNum"/>
          </p:nvPr>
        </p:nvSpPr>
        <p:spPr>
          <a:xfrm>
            <a:off x="4475880" y="4879080"/>
            <a:ext cx="185040" cy="191520"/>
          </a:xfrm>
          <a:prstGeom prst="rect">
            <a:avLst/>
          </a:prstGeom>
        </p:spPr>
        <p:txBody>
          <a:bodyPr lIns="26640" rIns="26640" tIns="26640" bIns="26640"/>
          <a:p>
            <a:pPr algn="ctr">
              <a:lnSpc>
                <a:spcPct val="100000"/>
              </a:lnSpc>
            </a:pPr>
            <a:fld id="{9D0B10A2-AA9A-4A7D-A4C2-9D5E98433791}" type="slidenum"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302" descr=""/>
          <p:cNvPicPr/>
          <p:nvPr/>
        </p:nvPicPr>
        <p:blipFill>
          <a:blip r:embed="rId2"/>
          <a:stretch/>
        </p:blipFill>
        <p:spPr>
          <a:xfrm>
            <a:off x="0" y="0"/>
            <a:ext cx="8997840" cy="5132880"/>
          </a:xfrm>
          <a:prstGeom prst="rect">
            <a:avLst/>
          </a:prstGeom>
          <a:ln>
            <a:noFill/>
          </a:ln>
        </p:spPr>
      </p:pic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8080" cy="1740960"/>
          </a:xfrm>
          <a:prstGeom prst="rect">
            <a:avLst/>
          </a:prstGeom>
        </p:spPr>
        <p:txBody>
          <a:bodyPr tIns="91440" bIns="91440" anchor="b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1812600" y="2652120"/>
            <a:ext cx="5518080" cy="59580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sldNum"/>
          </p:nvPr>
        </p:nvSpPr>
        <p:spPr>
          <a:xfrm>
            <a:off x="4475880" y="4879080"/>
            <a:ext cx="185040" cy="191520"/>
          </a:xfrm>
          <a:prstGeom prst="rect">
            <a:avLst/>
          </a:prstGeom>
        </p:spPr>
        <p:txBody>
          <a:bodyPr lIns="26640" rIns="26640" tIns="26640" bIns="26640"/>
          <a:p>
            <a:pPr algn="ctr">
              <a:lnSpc>
                <a:spcPct val="100000"/>
              </a:lnSpc>
            </a:pPr>
            <a:fld id="{9763D1EC-A7D7-46E6-9020-7429A8252A15}" type="slidenum">
              <a:rPr b="0" lang="en-US" sz="9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Helvetica Neue Light"/>
                <a:ea typeface="Helvetica Neue Light"/>
              </a:rPr>
              <a:t>1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6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3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slideLayout" Target="../slideLayouts/slideLayout5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jpeg"/><Relationship Id="rId4" Type="http://schemas.openxmlformats.org/officeDocument/2006/relationships/slideLayout" Target="../slideLayouts/slideLayout6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slideLayout" Target="../slideLayouts/slideLayout7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122720" y="1972800"/>
            <a:ext cx="898560" cy="37800"/>
          </a:xfrm>
          <a:prstGeom prst="rect">
            <a:avLst/>
          </a:prstGeom>
          <a:solidFill>
            <a:srgbClr val="02b4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6" name="CustomShape 2"/>
          <p:cNvSpPr/>
          <p:nvPr/>
        </p:nvSpPr>
        <p:spPr>
          <a:xfrm>
            <a:off x="1699920" y="2837160"/>
            <a:ext cx="558612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Project 1: The Concept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3"/>
          <p:cNvSpPr/>
          <p:nvPr/>
        </p:nvSpPr>
        <p:spPr>
          <a:xfrm>
            <a:off x="-257400" y="2135880"/>
            <a:ext cx="965880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Design Sprint Foundations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95840" y="200160"/>
            <a:ext cx="8681040" cy="1055880"/>
          </a:xfrm>
          <a:prstGeom prst="rect">
            <a:avLst/>
          </a:prstGeom>
          <a:noFill/>
          <a:ln w="9360">
            <a:solidFill>
              <a:srgbClr val="02b3e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   </a:t>
            </a:r>
            <a:r>
              <a:rPr b="0" lang="en-US" sz="20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LONG TERM GOAL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200000"/>
              </a:lnSpc>
            </a:pPr>
            <a:r>
              <a:rPr b="0" lang="en-US" sz="1400" spc="-1" strike="noStrike">
                <a:solidFill>
                  <a:srgbClr val="fafbf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     </a:t>
            </a:r>
            <a:r>
              <a:rPr b="0" lang="en-US" sz="1400" spc="-1" strike="noStrike">
                <a:solidFill>
                  <a:srgbClr val="dcdee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Ooup will be the world’s most known scooter service provider in 2 years.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95840" y="1256400"/>
            <a:ext cx="4657320" cy="38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/>
          <a:p>
            <a:pPr>
              <a:lnSpc>
                <a:spcPct val="200000"/>
              </a:lnSpc>
            </a:pPr>
            <a:r>
              <a:rPr b="0" lang="en-US" sz="15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SPRINT QUESTIONS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3"/>
          <p:cNvSpPr/>
          <p:nvPr/>
        </p:nvSpPr>
        <p:spPr>
          <a:xfrm rot="10800000">
            <a:off x="480240" y="2313720"/>
            <a:ext cx="220320" cy="190440"/>
          </a:xfrm>
          <a:prstGeom prst="triangle">
            <a:avLst>
              <a:gd name="adj" fmla="val 50000"/>
            </a:avLst>
          </a:prstGeom>
          <a:noFill/>
          <a:ln w="38160">
            <a:solidFill>
              <a:srgbClr val="dbe2e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1" name="CustomShape 4"/>
          <p:cNvSpPr/>
          <p:nvPr/>
        </p:nvSpPr>
        <p:spPr>
          <a:xfrm rot="10800000">
            <a:off x="480240" y="3404880"/>
            <a:ext cx="220320" cy="190440"/>
          </a:xfrm>
          <a:prstGeom prst="triangle">
            <a:avLst>
              <a:gd name="adj" fmla="val 50000"/>
            </a:avLst>
          </a:prstGeom>
          <a:noFill/>
          <a:ln w="38160">
            <a:solidFill>
              <a:srgbClr val="dbe2e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CustomShape 5"/>
          <p:cNvSpPr/>
          <p:nvPr/>
        </p:nvSpPr>
        <p:spPr>
          <a:xfrm rot="10800000">
            <a:off x="480240" y="4414320"/>
            <a:ext cx="220320" cy="190440"/>
          </a:xfrm>
          <a:prstGeom prst="triangle">
            <a:avLst>
              <a:gd name="adj" fmla="val 50000"/>
            </a:avLst>
          </a:prstGeom>
          <a:noFill/>
          <a:ln w="38160">
            <a:solidFill>
              <a:srgbClr val="dbe2e8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73" name="CustomShape 6"/>
          <p:cNvSpPr/>
          <p:nvPr/>
        </p:nvSpPr>
        <p:spPr>
          <a:xfrm>
            <a:off x="713520" y="1891080"/>
            <a:ext cx="8163360" cy="677160"/>
          </a:xfrm>
          <a:prstGeom prst="rect">
            <a:avLst/>
          </a:prstGeom>
          <a:noFill/>
          <a:ln w="936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bIns="234000" anchor="ctr"/>
          <a:p>
            <a:pPr>
              <a:lnSpc>
                <a:spcPct val="200000"/>
              </a:lnSpc>
            </a:pPr>
            <a:r>
              <a:rPr b="0" lang="en-US" sz="14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1</a:t>
            </a:r>
            <a:r>
              <a:rPr b="0" lang="en-US" sz="14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</a:t>
            </a:r>
            <a:r>
              <a:rPr b="0" lang="en-US" sz="1400" spc="-1" strike="noStrike">
                <a:solidFill>
                  <a:srgbClr val="fafbf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| Can we increase users 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7"/>
          <p:cNvSpPr/>
          <p:nvPr/>
        </p:nvSpPr>
        <p:spPr>
          <a:xfrm>
            <a:off x="713520" y="2953440"/>
            <a:ext cx="8163360" cy="677160"/>
          </a:xfrm>
          <a:prstGeom prst="rect">
            <a:avLst/>
          </a:prstGeom>
          <a:noFill/>
          <a:ln w="936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bIns="234000" anchor="ctr"/>
          <a:p>
            <a:pPr>
              <a:lnSpc>
                <a:spcPct val="200000"/>
              </a:lnSpc>
            </a:pPr>
            <a:r>
              <a:rPr b="0" lang="en-US" sz="14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2</a:t>
            </a:r>
            <a:r>
              <a:rPr b="0" lang="en-US" sz="14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</a:t>
            </a:r>
            <a:r>
              <a:rPr b="0" lang="en-US" sz="1400" spc="-1" strike="noStrike">
                <a:solidFill>
                  <a:srgbClr val="fafbf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| Can we make users spend more time on riding scooters 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8"/>
          <p:cNvSpPr/>
          <p:nvPr/>
        </p:nvSpPr>
        <p:spPr>
          <a:xfrm>
            <a:off x="713520" y="3996000"/>
            <a:ext cx="8163360" cy="677160"/>
          </a:xfrm>
          <a:prstGeom prst="rect">
            <a:avLst/>
          </a:prstGeom>
          <a:noFill/>
          <a:ln w="9360">
            <a:solidFill>
              <a:schemeClr val="lt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bIns="234000" anchor="ctr"/>
          <a:p>
            <a:pPr>
              <a:lnSpc>
                <a:spcPct val="200000"/>
              </a:lnSpc>
            </a:pPr>
            <a:r>
              <a:rPr b="0" lang="en-US" sz="14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3</a:t>
            </a:r>
            <a:r>
              <a:rPr b="0" lang="en-US" sz="14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</a:t>
            </a:r>
            <a:r>
              <a:rPr b="0" lang="en-US" sz="1400" spc="-1" strike="noStrike">
                <a:solidFill>
                  <a:srgbClr val="fafbfc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| Can we make users return the scooter to the station 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0" y="221040"/>
            <a:ext cx="9143640" cy="51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 anchor="ctr"/>
          <a:p>
            <a:pPr algn="ctr">
              <a:lnSpc>
                <a:spcPct val="200000"/>
              </a:lnSpc>
            </a:pPr>
            <a:r>
              <a:rPr b="0" lang="en-US" sz="22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YOUR USER STORY MAP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TextShape 2"/>
          <p:cNvSpPr txBox="1"/>
          <p:nvPr/>
        </p:nvSpPr>
        <p:spPr>
          <a:xfrm>
            <a:off x="311760" y="952560"/>
            <a:ext cx="8520120" cy="378432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Your User Story Map goes here!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1335600" y="910440"/>
            <a:ext cx="6711120" cy="503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0" y="448560"/>
            <a:ext cx="91436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CONCEPT SCREEN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713520" y="5475240"/>
            <a:ext cx="199620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Shape 427" descr=""/>
          <p:cNvPicPr/>
          <p:nvPr/>
        </p:nvPicPr>
        <p:blipFill>
          <a:blip r:embed="rId2"/>
          <a:stretch/>
        </p:blipFill>
        <p:spPr>
          <a:xfrm>
            <a:off x="4086720" y="3888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282" name="TextShape 3"/>
          <p:cNvSpPr txBox="1"/>
          <p:nvPr/>
        </p:nvSpPr>
        <p:spPr>
          <a:xfrm>
            <a:off x="311760" y="1152360"/>
            <a:ext cx="8520120" cy="319032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3" name="" descr=""/>
          <p:cNvPicPr/>
          <p:nvPr/>
        </p:nvPicPr>
        <p:blipFill>
          <a:blip r:embed="rId3"/>
          <a:stretch/>
        </p:blipFill>
        <p:spPr>
          <a:xfrm>
            <a:off x="1097280" y="1074600"/>
            <a:ext cx="6857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713520" y="5475240"/>
            <a:ext cx="199620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2"/>
          <p:cNvSpPr/>
          <p:nvPr/>
        </p:nvSpPr>
        <p:spPr>
          <a:xfrm>
            <a:off x="0" y="448560"/>
            <a:ext cx="91436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CONCEPT SCREEN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6" name="Shape 436" descr=""/>
          <p:cNvPicPr/>
          <p:nvPr/>
        </p:nvPicPr>
        <p:blipFill>
          <a:blip r:embed="rId2"/>
          <a:stretch/>
        </p:blipFill>
        <p:spPr>
          <a:xfrm>
            <a:off x="4086720" y="3888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287" name="TextShape 3"/>
          <p:cNvSpPr txBox="1"/>
          <p:nvPr/>
        </p:nvSpPr>
        <p:spPr>
          <a:xfrm>
            <a:off x="311760" y="1152360"/>
            <a:ext cx="8520120" cy="319032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8" name="" descr=""/>
          <p:cNvPicPr/>
          <p:nvPr/>
        </p:nvPicPr>
        <p:blipFill>
          <a:blip r:embed="rId3"/>
          <a:stretch/>
        </p:blipFill>
        <p:spPr>
          <a:xfrm>
            <a:off x="1188720" y="1074600"/>
            <a:ext cx="6857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0" y="448560"/>
            <a:ext cx="9143640" cy="70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CONCEPT SCREEN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0" name="Shape 444" descr=""/>
          <p:cNvPicPr/>
          <p:nvPr/>
        </p:nvPicPr>
        <p:blipFill>
          <a:blip r:embed="rId2"/>
          <a:stretch/>
        </p:blipFill>
        <p:spPr>
          <a:xfrm>
            <a:off x="4086720" y="38880"/>
            <a:ext cx="970200" cy="818640"/>
          </a:xfrm>
          <a:prstGeom prst="rect">
            <a:avLst/>
          </a:prstGeom>
          <a:ln>
            <a:noFill/>
          </a:ln>
        </p:spPr>
      </p:pic>
      <p:sp>
        <p:nvSpPr>
          <p:cNvPr id="291" name="TextShape 2"/>
          <p:cNvSpPr txBox="1"/>
          <p:nvPr/>
        </p:nvSpPr>
        <p:spPr>
          <a:xfrm>
            <a:off x="311760" y="1152360"/>
            <a:ext cx="8520120" cy="3190320"/>
          </a:xfrm>
          <a:prstGeom prst="rect">
            <a:avLst/>
          </a:prstGeom>
          <a:noFill/>
          <a:ln w="9360">
            <a:solidFill>
              <a:srgbClr val="ffffff"/>
            </a:solidFill>
            <a:round/>
          </a:ln>
        </p:spPr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92" name="" descr=""/>
          <p:cNvPicPr/>
          <p:nvPr/>
        </p:nvPicPr>
        <p:blipFill>
          <a:blip r:embed="rId3"/>
          <a:stretch/>
        </p:blipFill>
        <p:spPr>
          <a:xfrm>
            <a:off x="1189080" y="1149480"/>
            <a:ext cx="6857640" cy="514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2018-02-12T08:15:54Z</dcterms:modified>
  <cp:revision>2</cp:revision>
  <dc:subject/>
  <dc:title/>
</cp:coreProperties>
</file>